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47" r:id="rId2"/>
    <p:sldId id="4148" r:id="rId3"/>
    <p:sldId id="414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60DF-073C-E6B6-3CF9-B2408F055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F63D-37AC-6068-0687-D8EB04935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FCA31-F195-7012-FE5D-5077C8FA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D4A-D626-4D4F-BC4D-BFAF5BFF9C6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E0F8E-84D3-5296-3A17-61ECF7D6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1E4A-639B-FC7D-00EF-B634B674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653A-24F0-4158-9A34-9D799CED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9CC1-19F7-CEDF-1E2E-BEF55B1F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BB961-66FE-BA1F-06F0-DDF3C9141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7EF51-2DD9-6EBF-E148-E833F360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D4A-D626-4D4F-BC4D-BFAF5BFF9C6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D948E-4A4B-6FAD-2090-C384D97E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33125-6482-AA07-FABE-F299DBA4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653A-24F0-4158-9A34-9D799CED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7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A5551-532E-3225-6E0C-D4BC2E80F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FC1DF-E75E-5196-5CC5-49BCEF931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84299-E8C5-AE73-9602-19A6EB90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D4A-D626-4D4F-BC4D-BFAF5BFF9C6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43097-904D-3B09-DA09-71A82204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3B338-4047-82DB-1BD2-A0EE59BD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653A-24F0-4158-9A34-9D799CED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2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CBB66-48E1-0540-985B-9397C0D6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C651D-3F4B-8DD2-B722-D69D00A9B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1F094-112E-233A-19F9-409E6ABA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D4A-D626-4D4F-BC4D-BFAF5BFF9C6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2F6DD-56F0-9408-3431-38AC7C6A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3AB49-DF28-6A92-8C40-527A7497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653A-24F0-4158-9A34-9D799CED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FD43-B82E-D280-0FF6-596F2D24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3543B-269F-1955-BCFE-A2331049A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833A8-4C04-3B03-4796-8BD9A5F3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D4A-D626-4D4F-BC4D-BFAF5BFF9C6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5D1AE-1566-6AD7-0461-0468B832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1AA8F-969D-88DC-82A9-73C25DCC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653A-24F0-4158-9A34-9D799CED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4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B03C-9540-4F25-FDF5-8274241B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25EF7-F0D6-2F66-70C1-7A31570CC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5B47E-5A3C-D82F-AC91-65BF408BF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53851-CC84-7605-520C-27C4ECB2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D4A-D626-4D4F-BC4D-BFAF5BFF9C6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4A36B-48FD-5125-8740-D9B6A74F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8D7C9-C609-0E6B-477C-E6433A27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653A-24F0-4158-9A34-9D799CED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7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A003-18D1-4A96-6571-FF24B83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0951B-601D-160E-8B51-83FE98109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7779F-429C-C7ED-522E-F1B350AAD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71EE7-7B8F-99E0-DD60-4DBE7D66B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0141F-6F89-C808-2C2D-081983AF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FAEA9-A1D5-8921-5056-C36BFD4A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D4A-D626-4D4F-BC4D-BFAF5BFF9C6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77FB2-5335-38C0-DC36-FFDA7826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AB99B4-6701-8DEE-96C8-0C5267D3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653A-24F0-4158-9A34-9D799CED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E6B5-4438-A8FE-9ECA-58C4AC1E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07A80-6B1C-A50C-F67A-AAE0A0F0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D4A-D626-4D4F-BC4D-BFAF5BFF9C6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67D33-93A5-BBA5-3A05-CF595229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C565C-FB7A-1D89-FC3C-0C7C2C05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653A-24F0-4158-9A34-9D799CED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9EA04-D7B9-9935-99B0-769AC165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D4A-D626-4D4F-BC4D-BFAF5BFF9C6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526D5-876F-E66D-15FC-FBBF9388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AC39C-4838-19C1-60D2-545CD67B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653A-24F0-4158-9A34-9D799CED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4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A236-082D-A2EA-8BA7-5E97B8C0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B6886-C8C6-0B84-212C-AF325C4D0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51D0C-4016-4A82-13F9-E8AF7AA85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9AE4B-0343-ABB8-2978-0CAFAD68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D4A-D626-4D4F-BC4D-BFAF5BFF9C6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62CB7-C09F-36D8-F176-B2462BE4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0A190-1F37-18AC-D7AA-80E7A577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653A-24F0-4158-9A34-9D799CED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2162-A9FD-EA2E-D315-E205C143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D5C43-EA7C-009F-DA6F-B75C1EC0C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B5270-0350-111D-C17E-2F6139D4C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08C88-6CBA-3368-6106-F229F4FE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D4A-D626-4D4F-BC4D-BFAF5BFF9C6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59FE8-E4B2-534F-60C5-9D0CEB62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487E5-C632-E4D7-6E16-EFCFECF3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653A-24F0-4158-9A34-9D799CED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D4797D-4175-30A5-54D2-73CDA881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23A0-17E9-9A51-B467-A7A35EC2D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88DA8-FA96-7890-3A5F-D1AF48E5D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EB2D4A-D626-4D4F-BC4D-BFAF5BFF9C6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521D0-6A6E-E27A-A533-6EE9D29C3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34919-9CAF-A2FB-7E9C-8B69690E7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63653A-24F0-4158-9A34-9D799CED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8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creen with a list of bands">
            <a:extLst>
              <a:ext uri="{FF2B5EF4-FFF2-40B4-BE49-F238E27FC236}">
                <a16:creationId xmlns:a16="http://schemas.microsoft.com/office/drawing/2014/main" id="{D462FAC9-EF33-44AF-5AF9-B0D1D090B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8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lue and white form&#10;&#10;Description automatically generated">
            <a:extLst>
              <a:ext uri="{FF2B5EF4-FFF2-40B4-BE49-F238E27FC236}">
                <a16:creationId xmlns:a16="http://schemas.microsoft.com/office/drawing/2014/main" id="{26BFFBB8-5F32-FD54-5DA5-502272A72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6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book&#10;&#10;Description automatically generated">
            <a:extLst>
              <a:ext uri="{FF2B5EF4-FFF2-40B4-BE49-F238E27FC236}">
                <a16:creationId xmlns:a16="http://schemas.microsoft.com/office/drawing/2014/main" id="{598CFED0-2EFB-C527-8760-EC0239461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3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Rush</dc:creator>
  <cp:lastModifiedBy>Scott Rush</cp:lastModifiedBy>
  <cp:revision>1</cp:revision>
  <dcterms:created xsi:type="dcterms:W3CDTF">2024-08-19T02:48:04Z</dcterms:created>
  <dcterms:modified xsi:type="dcterms:W3CDTF">2024-08-19T02:49:55Z</dcterms:modified>
</cp:coreProperties>
</file>